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ond Mathiesen" userId="d569f06f-89a0-4fac-9c3e-fb419c7f605c" providerId="ADAL" clId="{25F11341-64A6-4B9F-A9B6-4BEC5B99C693}"/>
    <pc:docChg chg="modSld">
      <pc:chgData name="Trond Mathiesen" userId="d569f06f-89a0-4fac-9c3e-fb419c7f605c" providerId="ADAL" clId="{25F11341-64A6-4B9F-A9B6-4BEC5B99C693}" dt="2019-12-13T10:02:56.442" v="78" actId="14100"/>
      <pc:docMkLst>
        <pc:docMk/>
      </pc:docMkLst>
      <pc:sldChg chg="modSp">
        <pc:chgData name="Trond Mathiesen" userId="d569f06f-89a0-4fac-9c3e-fb419c7f605c" providerId="ADAL" clId="{25F11341-64A6-4B9F-A9B6-4BEC5B99C693}" dt="2019-12-13T10:02:56.442" v="78" actId="14100"/>
        <pc:sldMkLst>
          <pc:docMk/>
          <pc:sldMk cId="0" sldId="258"/>
        </pc:sldMkLst>
        <pc:spChg chg="mod">
          <ac:chgData name="Trond Mathiesen" userId="d569f06f-89a0-4fac-9c3e-fb419c7f605c" providerId="ADAL" clId="{25F11341-64A6-4B9F-A9B6-4BEC5B99C693}" dt="2019-12-13T10:02:34.713" v="55" actId="20577"/>
          <ac:spMkLst>
            <pc:docMk/>
            <pc:sldMk cId="0" sldId="258"/>
            <ac:spMk id="43" creationId="{00000000-0000-0000-0000-000000000000}"/>
          </ac:spMkLst>
        </pc:spChg>
        <pc:spChg chg="mod">
          <ac:chgData name="Trond Mathiesen" userId="d569f06f-89a0-4fac-9c3e-fb419c7f605c" providerId="ADAL" clId="{25F11341-64A6-4B9F-A9B6-4BEC5B99C693}" dt="2019-12-13T10:02:56.442" v="78" actId="14100"/>
          <ac:spMkLst>
            <pc:docMk/>
            <pc:sldMk cId="0" sldId="258"/>
            <ac:spMk id="208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E3332-DF43-44BB-8631-2F92AB8332CD}" type="datetimeFigureOut">
              <a:rPr lang="nb-NO" smtClean="0"/>
              <a:pPr/>
              <a:t>13.12.2019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9004D-6860-4361-9B22-17A92F0A2F29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44A282-25EF-4C17-BF80-1CB284CA7217}" type="slidenum">
              <a:rPr lang="nb-N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nb-NO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C412-B799-4F2B-9FE7-79EDB349A2DE}" type="datetimeFigureOut">
              <a:rPr lang="nb-NO" smtClean="0"/>
              <a:pPr/>
              <a:t>13.12.2019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426E-5E0F-4A34-BCC7-A5911C478DA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C412-B799-4F2B-9FE7-79EDB349A2DE}" type="datetimeFigureOut">
              <a:rPr lang="nb-NO" smtClean="0"/>
              <a:pPr/>
              <a:t>13.12.2019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426E-5E0F-4A34-BCC7-A5911C478DA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C412-B799-4F2B-9FE7-79EDB349A2DE}" type="datetimeFigureOut">
              <a:rPr lang="nb-NO" smtClean="0"/>
              <a:pPr/>
              <a:t>13.12.2019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426E-5E0F-4A34-BCC7-A5911C478DA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C412-B799-4F2B-9FE7-79EDB349A2DE}" type="datetimeFigureOut">
              <a:rPr lang="nb-NO" smtClean="0"/>
              <a:pPr/>
              <a:t>13.12.2019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426E-5E0F-4A34-BCC7-A5911C478DA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C412-B799-4F2B-9FE7-79EDB349A2DE}" type="datetimeFigureOut">
              <a:rPr lang="nb-NO" smtClean="0"/>
              <a:pPr/>
              <a:t>13.12.2019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426E-5E0F-4A34-BCC7-A5911C478DA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C412-B799-4F2B-9FE7-79EDB349A2DE}" type="datetimeFigureOut">
              <a:rPr lang="nb-NO" smtClean="0"/>
              <a:pPr/>
              <a:t>13.12.2019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426E-5E0F-4A34-BCC7-A5911C478DA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C412-B799-4F2B-9FE7-79EDB349A2DE}" type="datetimeFigureOut">
              <a:rPr lang="nb-NO" smtClean="0"/>
              <a:pPr/>
              <a:t>13.12.2019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426E-5E0F-4A34-BCC7-A5911C478DA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C412-B799-4F2B-9FE7-79EDB349A2DE}" type="datetimeFigureOut">
              <a:rPr lang="nb-NO" smtClean="0"/>
              <a:pPr/>
              <a:t>13.12.2019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426E-5E0F-4A34-BCC7-A5911C478DA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C412-B799-4F2B-9FE7-79EDB349A2DE}" type="datetimeFigureOut">
              <a:rPr lang="nb-NO" smtClean="0"/>
              <a:pPr/>
              <a:t>13.12.2019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426E-5E0F-4A34-BCC7-A5911C478DA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C412-B799-4F2B-9FE7-79EDB349A2DE}" type="datetimeFigureOut">
              <a:rPr lang="nb-NO" smtClean="0"/>
              <a:pPr/>
              <a:t>13.12.2019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426E-5E0F-4A34-BCC7-A5911C478DA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C412-B799-4F2B-9FE7-79EDB349A2DE}" type="datetimeFigureOut">
              <a:rPr lang="nb-NO" smtClean="0"/>
              <a:pPr/>
              <a:t>13.12.2019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426E-5E0F-4A34-BCC7-A5911C478DA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2C412-B799-4F2B-9FE7-79EDB349A2DE}" type="datetimeFigureOut">
              <a:rPr lang="nb-NO" smtClean="0"/>
              <a:pPr/>
              <a:t>13.12.2019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0426E-5E0F-4A34-BCC7-A5911C478DA8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E544A5C8-82C8-47D5-9F84-1242605A6307}" type="slidenum">
              <a:rPr lang="nb-NO"/>
              <a:pPr algn="l">
                <a:defRPr/>
              </a:pPr>
              <a:t>1</a:t>
            </a:fld>
            <a:endParaRPr lang="nb-NO" dirty="0"/>
          </a:p>
        </p:txBody>
      </p:sp>
      <p:sp>
        <p:nvSpPr>
          <p:cNvPr id="2052" name="Freeform 3"/>
          <p:cNvSpPr>
            <a:spLocks/>
          </p:cNvSpPr>
          <p:nvPr/>
        </p:nvSpPr>
        <p:spPr bwMode="auto">
          <a:xfrm>
            <a:off x="1928794" y="1214422"/>
            <a:ext cx="5473717" cy="4700603"/>
          </a:xfrm>
          <a:custGeom>
            <a:avLst/>
            <a:gdLst>
              <a:gd name="T0" fmla="*/ 2147483647 w 3056"/>
              <a:gd name="T1" fmla="*/ 2147483647 h 2799"/>
              <a:gd name="T2" fmla="*/ 2147483647 w 3056"/>
              <a:gd name="T3" fmla="*/ 2147483647 h 2799"/>
              <a:gd name="T4" fmla="*/ 2147483647 w 3056"/>
              <a:gd name="T5" fmla="*/ 2147483647 h 2799"/>
              <a:gd name="T6" fmla="*/ 2147483647 w 3056"/>
              <a:gd name="T7" fmla="*/ 2147483647 h 2799"/>
              <a:gd name="T8" fmla="*/ 2147483647 w 3056"/>
              <a:gd name="T9" fmla="*/ 2147483647 h 2799"/>
              <a:gd name="T10" fmla="*/ 2147483647 w 3056"/>
              <a:gd name="T11" fmla="*/ 2147483647 h 2799"/>
              <a:gd name="T12" fmla="*/ 2147483647 w 3056"/>
              <a:gd name="T13" fmla="*/ 2147483647 h 2799"/>
              <a:gd name="T14" fmla="*/ 2147483647 w 3056"/>
              <a:gd name="T15" fmla="*/ 2147483647 h 2799"/>
              <a:gd name="T16" fmla="*/ 2147483647 w 3056"/>
              <a:gd name="T17" fmla="*/ 2147483647 h 2799"/>
              <a:gd name="T18" fmla="*/ 2147483647 w 3056"/>
              <a:gd name="T19" fmla="*/ 2147483647 h 2799"/>
              <a:gd name="T20" fmla="*/ 2147483647 w 3056"/>
              <a:gd name="T21" fmla="*/ 2147483647 h 2799"/>
              <a:gd name="T22" fmla="*/ 2147483647 w 3056"/>
              <a:gd name="T23" fmla="*/ 2147483647 h 2799"/>
              <a:gd name="T24" fmla="*/ 2147483647 w 3056"/>
              <a:gd name="T25" fmla="*/ 2147483647 h 2799"/>
              <a:gd name="T26" fmla="*/ 2147483647 w 3056"/>
              <a:gd name="T27" fmla="*/ 2147483647 h 2799"/>
              <a:gd name="T28" fmla="*/ 2147483647 w 3056"/>
              <a:gd name="T29" fmla="*/ 2147483647 h 2799"/>
              <a:gd name="T30" fmla="*/ 2147483647 w 3056"/>
              <a:gd name="T31" fmla="*/ 2147483647 h 2799"/>
              <a:gd name="T32" fmla="*/ 2147483647 w 3056"/>
              <a:gd name="T33" fmla="*/ 2147483647 h 2799"/>
              <a:gd name="T34" fmla="*/ 2147483647 w 3056"/>
              <a:gd name="T35" fmla="*/ 2147483647 h 2799"/>
              <a:gd name="T36" fmla="*/ 2147483647 w 3056"/>
              <a:gd name="T37" fmla="*/ 2147483647 h 2799"/>
              <a:gd name="T38" fmla="*/ 2147483647 w 3056"/>
              <a:gd name="T39" fmla="*/ 2147483647 h 2799"/>
              <a:gd name="T40" fmla="*/ 2147483647 w 3056"/>
              <a:gd name="T41" fmla="*/ 2147483647 h 2799"/>
              <a:gd name="T42" fmla="*/ 2147483647 w 3056"/>
              <a:gd name="T43" fmla="*/ 2147483647 h 2799"/>
              <a:gd name="T44" fmla="*/ 2147483647 w 3056"/>
              <a:gd name="T45" fmla="*/ 2147483647 h 2799"/>
              <a:gd name="T46" fmla="*/ 2147483647 w 3056"/>
              <a:gd name="T47" fmla="*/ 2147483647 h 2799"/>
              <a:gd name="T48" fmla="*/ 2147483647 w 3056"/>
              <a:gd name="T49" fmla="*/ 2147483647 h 2799"/>
              <a:gd name="T50" fmla="*/ 2147483647 w 3056"/>
              <a:gd name="T51" fmla="*/ 2147483647 h 2799"/>
              <a:gd name="T52" fmla="*/ 2147483647 w 3056"/>
              <a:gd name="T53" fmla="*/ 2147483647 h 2799"/>
              <a:gd name="T54" fmla="*/ 2147483647 w 3056"/>
              <a:gd name="T55" fmla="*/ 2147483647 h 2799"/>
              <a:gd name="T56" fmla="*/ 2147483647 w 3056"/>
              <a:gd name="T57" fmla="*/ 2147483647 h 2799"/>
              <a:gd name="T58" fmla="*/ 2147483647 w 3056"/>
              <a:gd name="T59" fmla="*/ 2147483647 h 2799"/>
              <a:gd name="T60" fmla="*/ 2147483647 w 3056"/>
              <a:gd name="T61" fmla="*/ 2147483647 h 2799"/>
              <a:gd name="T62" fmla="*/ 2147483647 w 3056"/>
              <a:gd name="T63" fmla="*/ 2147483647 h 2799"/>
              <a:gd name="T64" fmla="*/ 2147483647 w 3056"/>
              <a:gd name="T65" fmla="*/ 2147483647 h 2799"/>
              <a:gd name="T66" fmla="*/ 2147483647 w 3056"/>
              <a:gd name="T67" fmla="*/ 2147483647 h 2799"/>
              <a:gd name="T68" fmla="*/ 2147483647 w 3056"/>
              <a:gd name="T69" fmla="*/ 2147483647 h 2799"/>
              <a:gd name="T70" fmla="*/ 2147483647 w 3056"/>
              <a:gd name="T71" fmla="*/ 2147483647 h 2799"/>
              <a:gd name="T72" fmla="*/ 2147483647 w 3056"/>
              <a:gd name="T73" fmla="*/ 2147483647 h 2799"/>
              <a:gd name="T74" fmla="*/ 2147483647 w 3056"/>
              <a:gd name="T75" fmla="*/ 2147483647 h 2799"/>
              <a:gd name="T76" fmla="*/ 2147483647 w 3056"/>
              <a:gd name="T77" fmla="*/ 2147483647 h 2799"/>
              <a:gd name="T78" fmla="*/ 2147483647 w 3056"/>
              <a:gd name="T79" fmla="*/ 2147483647 h 2799"/>
              <a:gd name="T80" fmla="*/ 2147483647 w 3056"/>
              <a:gd name="T81" fmla="*/ 2147483647 h 2799"/>
              <a:gd name="T82" fmla="*/ 2147483647 w 3056"/>
              <a:gd name="T83" fmla="*/ 2147483647 h 2799"/>
              <a:gd name="T84" fmla="*/ 2147483647 w 3056"/>
              <a:gd name="T85" fmla="*/ 2147483647 h 2799"/>
              <a:gd name="T86" fmla="*/ 2147483647 w 3056"/>
              <a:gd name="T87" fmla="*/ 2147483647 h 2799"/>
              <a:gd name="T88" fmla="*/ 2147483647 w 3056"/>
              <a:gd name="T89" fmla="*/ 2147483647 h 2799"/>
              <a:gd name="T90" fmla="*/ 2147483647 w 3056"/>
              <a:gd name="T91" fmla="*/ 2147483647 h 2799"/>
              <a:gd name="T92" fmla="*/ 2147483647 w 3056"/>
              <a:gd name="T93" fmla="*/ 2147483647 h 2799"/>
              <a:gd name="T94" fmla="*/ 2147483647 w 3056"/>
              <a:gd name="T95" fmla="*/ 2147483647 h 2799"/>
              <a:gd name="T96" fmla="*/ 2147483647 w 3056"/>
              <a:gd name="T97" fmla="*/ 2147483647 h 2799"/>
              <a:gd name="T98" fmla="*/ 2147483647 w 3056"/>
              <a:gd name="T99" fmla="*/ 2147483647 h 2799"/>
              <a:gd name="T100" fmla="*/ 2147483647 w 3056"/>
              <a:gd name="T101" fmla="*/ 2147483647 h 2799"/>
              <a:gd name="T102" fmla="*/ 2147483647 w 3056"/>
              <a:gd name="T103" fmla="*/ 0 h 279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3056"/>
              <a:gd name="T157" fmla="*/ 0 h 2799"/>
              <a:gd name="T158" fmla="*/ 3056 w 3056"/>
              <a:gd name="T159" fmla="*/ 2799 h 279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3056" h="2799">
                <a:moveTo>
                  <a:pt x="2051" y="0"/>
                </a:moveTo>
                <a:lnTo>
                  <a:pt x="1762" y="529"/>
                </a:lnTo>
                <a:lnTo>
                  <a:pt x="1823" y="545"/>
                </a:lnTo>
                <a:lnTo>
                  <a:pt x="1896" y="576"/>
                </a:lnTo>
                <a:lnTo>
                  <a:pt x="1973" y="614"/>
                </a:lnTo>
                <a:lnTo>
                  <a:pt x="2046" y="663"/>
                </a:lnTo>
                <a:lnTo>
                  <a:pt x="2102" y="704"/>
                </a:lnTo>
                <a:lnTo>
                  <a:pt x="2158" y="756"/>
                </a:lnTo>
                <a:lnTo>
                  <a:pt x="2207" y="812"/>
                </a:lnTo>
                <a:lnTo>
                  <a:pt x="2255" y="875"/>
                </a:lnTo>
                <a:lnTo>
                  <a:pt x="2298" y="944"/>
                </a:lnTo>
                <a:lnTo>
                  <a:pt x="2332" y="1005"/>
                </a:lnTo>
                <a:lnTo>
                  <a:pt x="2355" y="1069"/>
                </a:lnTo>
                <a:lnTo>
                  <a:pt x="2376" y="1139"/>
                </a:lnTo>
                <a:lnTo>
                  <a:pt x="2389" y="1204"/>
                </a:lnTo>
                <a:lnTo>
                  <a:pt x="2398" y="1265"/>
                </a:lnTo>
                <a:lnTo>
                  <a:pt x="2402" y="1319"/>
                </a:lnTo>
                <a:lnTo>
                  <a:pt x="2398" y="1381"/>
                </a:lnTo>
                <a:lnTo>
                  <a:pt x="2393" y="1428"/>
                </a:lnTo>
                <a:lnTo>
                  <a:pt x="2380" y="1501"/>
                </a:lnTo>
                <a:lnTo>
                  <a:pt x="2363" y="1558"/>
                </a:lnTo>
                <a:lnTo>
                  <a:pt x="2341" y="1622"/>
                </a:lnTo>
                <a:lnTo>
                  <a:pt x="2312" y="1687"/>
                </a:lnTo>
                <a:lnTo>
                  <a:pt x="2276" y="1748"/>
                </a:lnTo>
                <a:lnTo>
                  <a:pt x="2233" y="1812"/>
                </a:lnTo>
                <a:lnTo>
                  <a:pt x="2186" y="1874"/>
                </a:lnTo>
                <a:lnTo>
                  <a:pt x="2124" y="1939"/>
                </a:lnTo>
                <a:lnTo>
                  <a:pt x="2068" y="1980"/>
                </a:lnTo>
                <a:lnTo>
                  <a:pt x="2012" y="2021"/>
                </a:lnTo>
                <a:lnTo>
                  <a:pt x="1943" y="2059"/>
                </a:lnTo>
                <a:lnTo>
                  <a:pt x="1879" y="2090"/>
                </a:lnTo>
                <a:lnTo>
                  <a:pt x="1809" y="2116"/>
                </a:lnTo>
                <a:lnTo>
                  <a:pt x="1740" y="2134"/>
                </a:lnTo>
                <a:lnTo>
                  <a:pt x="1672" y="2149"/>
                </a:lnTo>
                <a:lnTo>
                  <a:pt x="1588" y="2162"/>
                </a:lnTo>
                <a:lnTo>
                  <a:pt x="1519" y="2164"/>
                </a:lnTo>
                <a:lnTo>
                  <a:pt x="1439" y="2162"/>
                </a:lnTo>
                <a:lnTo>
                  <a:pt x="1365" y="2153"/>
                </a:lnTo>
                <a:lnTo>
                  <a:pt x="1304" y="2141"/>
                </a:lnTo>
                <a:lnTo>
                  <a:pt x="1241" y="2123"/>
                </a:lnTo>
                <a:lnTo>
                  <a:pt x="1171" y="2098"/>
                </a:lnTo>
                <a:lnTo>
                  <a:pt x="1114" y="2073"/>
                </a:lnTo>
                <a:lnTo>
                  <a:pt x="1059" y="2042"/>
                </a:lnTo>
                <a:lnTo>
                  <a:pt x="1007" y="2011"/>
                </a:lnTo>
                <a:lnTo>
                  <a:pt x="951" y="1972"/>
                </a:lnTo>
                <a:lnTo>
                  <a:pt x="898" y="1925"/>
                </a:lnTo>
                <a:lnTo>
                  <a:pt x="851" y="1879"/>
                </a:lnTo>
                <a:lnTo>
                  <a:pt x="804" y="1822"/>
                </a:lnTo>
                <a:lnTo>
                  <a:pt x="761" y="1762"/>
                </a:lnTo>
                <a:lnTo>
                  <a:pt x="726" y="1699"/>
                </a:lnTo>
                <a:lnTo>
                  <a:pt x="692" y="1625"/>
                </a:lnTo>
                <a:lnTo>
                  <a:pt x="665" y="1553"/>
                </a:lnTo>
                <a:lnTo>
                  <a:pt x="648" y="1487"/>
                </a:lnTo>
                <a:lnTo>
                  <a:pt x="635" y="1398"/>
                </a:lnTo>
                <a:lnTo>
                  <a:pt x="635" y="1311"/>
                </a:lnTo>
                <a:lnTo>
                  <a:pt x="643" y="1235"/>
                </a:lnTo>
                <a:lnTo>
                  <a:pt x="653" y="1162"/>
                </a:lnTo>
                <a:lnTo>
                  <a:pt x="674" y="1087"/>
                </a:lnTo>
                <a:lnTo>
                  <a:pt x="705" y="1005"/>
                </a:lnTo>
                <a:lnTo>
                  <a:pt x="743" y="930"/>
                </a:lnTo>
                <a:lnTo>
                  <a:pt x="803" y="845"/>
                </a:lnTo>
                <a:lnTo>
                  <a:pt x="869" y="763"/>
                </a:lnTo>
                <a:lnTo>
                  <a:pt x="945" y="689"/>
                </a:lnTo>
                <a:lnTo>
                  <a:pt x="1154" y="912"/>
                </a:lnTo>
                <a:lnTo>
                  <a:pt x="1201" y="31"/>
                </a:lnTo>
                <a:lnTo>
                  <a:pt x="329" y="38"/>
                </a:lnTo>
                <a:lnTo>
                  <a:pt x="527" y="254"/>
                </a:lnTo>
                <a:lnTo>
                  <a:pt x="437" y="343"/>
                </a:lnTo>
                <a:lnTo>
                  <a:pt x="353" y="429"/>
                </a:lnTo>
                <a:lnTo>
                  <a:pt x="281" y="518"/>
                </a:lnTo>
                <a:lnTo>
                  <a:pt x="225" y="596"/>
                </a:lnTo>
                <a:lnTo>
                  <a:pt x="182" y="674"/>
                </a:lnTo>
                <a:lnTo>
                  <a:pt x="141" y="745"/>
                </a:lnTo>
                <a:lnTo>
                  <a:pt x="98" y="845"/>
                </a:lnTo>
                <a:lnTo>
                  <a:pt x="65" y="934"/>
                </a:lnTo>
                <a:lnTo>
                  <a:pt x="42" y="1020"/>
                </a:lnTo>
                <a:lnTo>
                  <a:pt x="22" y="1102"/>
                </a:lnTo>
                <a:lnTo>
                  <a:pt x="9" y="1194"/>
                </a:lnTo>
                <a:lnTo>
                  <a:pt x="0" y="1309"/>
                </a:lnTo>
                <a:lnTo>
                  <a:pt x="3" y="1427"/>
                </a:lnTo>
                <a:lnTo>
                  <a:pt x="9" y="1514"/>
                </a:lnTo>
                <a:lnTo>
                  <a:pt x="18" y="1594"/>
                </a:lnTo>
                <a:lnTo>
                  <a:pt x="34" y="1668"/>
                </a:lnTo>
                <a:lnTo>
                  <a:pt x="52" y="1733"/>
                </a:lnTo>
                <a:lnTo>
                  <a:pt x="77" y="1813"/>
                </a:lnTo>
                <a:lnTo>
                  <a:pt x="107" y="1888"/>
                </a:lnTo>
                <a:lnTo>
                  <a:pt x="138" y="1960"/>
                </a:lnTo>
                <a:lnTo>
                  <a:pt x="175" y="2028"/>
                </a:lnTo>
                <a:lnTo>
                  <a:pt x="219" y="2105"/>
                </a:lnTo>
                <a:lnTo>
                  <a:pt x="275" y="2183"/>
                </a:lnTo>
                <a:lnTo>
                  <a:pt x="340" y="2264"/>
                </a:lnTo>
                <a:lnTo>
                  <a:pt x="401" y="2333"/>
                </a:lnTo>
                <a:lnTo>
                  <a:pt x="461" y="2390"/>
                </a:lnTo>
                <a:lnTo>
                  <a:pt x="532" y="2449"/>
                </a:lnTo>
                <a:lnTo>
                  <a:pt x="612" y="2510"/>
                </a:lnTo>
                <a:lnTo>
                  <a:pt x="700" y="2566"/>
                </a:lnTo>
                <a:lnTo>
                  <a:pt x="785" y="2616"/>
                </a:lnTo>
                <a:lnTo>
                  <a:pt x="873" y="2659"/>
                </a:lnTo>
                <a:lnTo>
                  <a:pt x="958" y="2691"/>
                </a:lnTo>
                <a:lnTo>
                  <a:pt x="1050" y="2724"/>
                </a:lnTo>
                <a:lnTo>
                  <a:pt x="1145" y="2751"/>
                </a:lnTo>
                <a:lnTo>
                  <a:pt x="1223" y="2767"/>
                </a:lnTo>
                <a:lnTo>
                  <a:pt x="1301" y="2780"/>
                </a:lnTo>
                <a:lnTo>
                  <a:pt x="1383" y="2789"/>
                </a:lnTo>
                <a:lnTo>
                  <a:pt x="1472" y="2794"/>
                </a:lnTo>
                <a:lnTo>
                  <a:pt x="1529" y="2798"/>
                </a:lnTo>
                <a:lnTo>
                  <a:pt x="1602" y="2794"/>
                </a:lnTo>
                <a:lnTo>
                  <a:pt x="1680" y="2789"/>
                </a:lnTo>
                <a:lnTo>
                  <a:pt x="1762" y="2778"/>
                </a:lnTo>
                <a:lnTo>
                  <a:pt x="1856" y="2760"/>
                </a:lnTo>
                <a:lnTo>
                  <a:pt x="1955" y="2735"/>
                </a:lnTo>
                <a:lnTo>
                  <a:pt x="2035" y="2709"/>
                </a:lnTo>
                <a:lnTo>
                  <a:pt x="2111" y="2682"/>
                </a:lnTo>
                <a:lnTo>
                  <a:pt x="2190" y="2649"/>
                </a:lnTo>
                <a:lnTo>
                  <a:pt x="2281" y="2604"/>
                </a:lnTo>
                <a:lnTo>
                  <a:pt x="2359" y="2557"/>
                </a:lnTo>
                <a:lnTo>
                  <a:pt x="2415" y="2520"/>
                </a:lnTo>
                <a:lnTo>
                  <a:pt x="2493" y="2464"/>
                </a:lnTo>
                <a:lnTo>
                  <a:pt x="2566" y="2408"/>
                </a:lnTo>
                <a:lnTo>
                  <a:pt x="2627" y="2352"/>
                </a:lnTo>
                <a:lnTo>
                  <a:pt x="2683" y="2291"/>
                </a:lnTo>
                <a:lnTo>
                  <a:pt x="2738" y="2224"/>
                </a:lnTo>
                <a:lnTo>
                  <a:pt x="2783" y="2167"/>
                </a:lnTo>
                <a:lnTo>
                  <a:pt x="2832" y="2093"/>
                </a:lnTo>
                <a:lnTo>
                  <a:pt x="2869" y="2035"/>
                </a:lnTo>
                <a:lnTo>
                  <a:pt x="2906" y="1970"/>
                </a:lnTo>
                <a:lnTo>
                  <a:pt x="2943" y="1888"/>
                </a:lnTo>
                <a:lnTo>
                  <a:pt x="2968" y="1825"/>
                </a:lnTo>
                <a:lnTo>
                  <a:pt x="2992" y="1751"/>
                </a:lnTo>
                <a:lnTo>
                  <a:pt x="3015" y="1662"/>
                </a:lnTo>
                <a:lnTo>
                  <a:pt x="3032" y="1592"/>
                </a:lnTo>
                <a:lnTo>
                  <a:pt x="3042" y="1537"/>
                </a:lnTo>
                <a:lnTo>
                  <a:pt x="3046" y="1476"/>
                </a:lnTo>
                <a:lnTo>
                  <a:pt x="3051" y="1420"/>
                </a:lnTo>
                <a:lnTo>
                  <a:pt x="3055" y="1351"/>
                </a:lnTo>
                <a:lnTo>
                  <a:pt x="3051" y="1284"/>
                </a:lnTo>
                <a:lnTo>
                  <a:pt x="3042" y="1215"/>
                </a:lnTo>
                <a:lnTo>
                  <a:pt x="3033" y="1134"/>
                </a:lnTo>
                <a:lnTo>
                  <a:pt x="3015" y="1047"/>
                </a:lnTo>
                <a:lnTo>
                  <a:pt x="2999" y="975"/>
                </a:lnTo>
                <a:lnTo>
                  <a:pt x="2972" y="893"/>
                </a:lnTo>
                <a:lnTo>
                  <a:pt x="2940" y="813"/>
                </a:lnTo>
                <a:lnTo>
                  <a:pt x="2895" y="719"/>
                </a:lnTo>
                <a:lnTo>
                  <a:pt x="2850" y="640"/>
                </a:lnTo>
                <a:lnTo>
                  <a:pt x="2808" y="571"/>
                </a:lnTo>
                <a:lnTo>
                  <a:pt x="2764" y="508"/>
                </a:lnTo>
                <a:lnTo>
                  <a:pt x="2718" y="451"/>
                </a:lnTo>
                <a:lnTo>
                  <a:pt x="2661" y="386"/>
                </a:lnTo>
                <a:lnTo>
                  <a:pt x="2605" y="333"/>
                </a:lnTo>
                <a:lnTo>
                  <a:pt x="2553" y="285"/>
                </a:lnTo>
                <a:lnTo>
                  <a:pt x="2488" y="232"/>
                </a:lnTo>
                <a:lnTo>
                  <a:pt x="2413" y="181"/>
                </a:lnTo>
                <a:lnTo>
                  <a:pt x="2337" y="130"/>
                </a:lnTo>
                <a:lnTo>
                  <a:pt x="2249" y="82"/>
                </a:lnTo>
                <a:lnTo>
                  <a:pt x="2154" y="38"/>
                </a:lnTo>
                <a:lnTo>
                  <a:pt x="2051" y="0"/>
                </a:lnTo>
              </a:path>
            </a:pathLst>
          </a:custGeom>
          <a:gradFill rotWithShape="1">
            <a:gsLst>
              <a:gs pos="0">
                <a:srgbClr val="E47676"/>
              </a:gs>
              <a:gs pos="50000">
                <a:srgbClr val="CC0000"/>
              </a:gs>
              <a:gs pos="100000">
                <a:srgbClr val="E47676"/>
              </a:gs>
            </a:gsLst>
            <a:lin ang="18900000" scaled="1"/>
          </a:gra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2053" name="Line 4"/>
          <p:cNvSpPr>
            <a:spLocks noChangeShapeType="1"/>
          </p:cNvSpPr>
          <p:nvPr/>
        </p:nvSpPr>
        <p:spPr bwMode="auto">
          <a:xfrm>
            <a:off x="6143636" y="3714752"/>
            <a:ext cx="1214437" cy="2508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 flipH="1">
            <a:off x="4472305" y="4762501"/>
            <a:ext cx="45719" cy="1095391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H="1">
            <a:off x="2428860" y="4214818"/>
            <a:ext cx="915987" cy="7778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1928794" y="3071810"/>
            <a:ext cx="1212850" cy="460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429256" y="1571612"/>
            <a:ext cx="7921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200" dirty="0">
                <a:solidFill>
                  <a:schemeClr val="bg1"/>
                </a:solidFill>
                <a:latin typeface="Calibri" pitchFamily="34" charset="0"/>
              </a:rPr>
              <a:t>JANUAR</a:t>
            </a:r>
          </a:p>
        </p:txBody>
      </p:sp>
      <p:sp>
        <p:nvSpPr>
          <p:cNvPr id="2058" name="Text Box 9"/>
          <p:cNvSpPr txBox="1">
            <a:spLocks noChangeArrowheads="1"/>
          </p:cNvSpPr>
          <p:nvPr/>
        </p:nvSpPr>
        <p:spPr bwMode="auto">
          <a:xfrm>
            <a:off x="5989638" y="2243138"/>
            <a:ext cx="9112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200">
                <a:solidFill>
                  <a:schemeClr val="bg1"/>
                </a:solidFill>
                <a:latin typeface="Calibri" pitchFamily="34" charset="0"/>
              </a:rPr>
              <a:t>FEBRUAR</a:t>
            </a:r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6199188" y="4106863"/>
            <a:ext cx="6238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200">
                <a:solidFill>
                  <a:schemeClr val="bg1"/>
                </a:solidFill>
                <a:latin typeface="Calibri" pitchFamily="34" charset="0"/>
              </a:rPr>
              <a:t>APRIL</a:t>
            </a:r>
          </a:p>
        </p:txBody>
      </p:sp>
      <p:sp>
        <p:nvSpPr>
          <p:cNvPr id="2060" name="Text Box 13"/>
          <p:cNvSpPr txBox="1">
            <a:spLocks noChangeArrowheads="1"/>
          </p:cNvSpPr>
          <p:nvPr/>
        </p:nvSpPr>
        <p:spPr bwMode="auto">
          <a:xfrm>
            <a:off x="5921375" y="381000"/>
            <a:ext cx="18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nb-NO" sz="1200">
              <a:latin typeface="Calibri" pitchFamily="34" charset="0"/>
            </a:endParaRPr>
          </a:p>
        </p:txBody>
      </p:sp>
      <p:sp>
        <p:nvSpPr>
          <p:cNvPr id="2061" name="Text Box 15"/>
          <p:cNvSpPr txBox="1">
            <a:spLocks noChangeArrowheads="1"/>
          </p:cNvSpPr>
          <p:nvPr/>
        </p:nvSpPr>
        <p:spPr bwMode="auto">
          <a:xfrm>
            <a:off x="7387244" y="3965577"/>
            <a:ext cx="1728788" cy="40011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84138" indent="-84138">
              <a:buFont typeface="Arial" charset="0"/>
              <a:buChar char="•"/>
            </a:pPr>
            <a:r>
              <a:rPr lang="nb-NO" sz="1000" dirty="0">
                <a:latin typeface="Calibri" pitchFamily="34" charset="0"/>
              </a:rPr>
              <a:t>Delta på årsmøte/ landsmøte  LUB</a:t>
            </a:r>
          </a:p>
        </p:txBody>
      </p:sp>
      <p:sp>
        <p:nvSpPr>
          <p:cNvPr id="2062" name="Text Box 16"/>
          <p:cNvSpPr txBox="1">
            <a:spLocks noChangeArrowheads="1"/>
          </p:cNvSpPr>
          <p:nvPr/>
        </p:nvSpPr>
        <p:spPr bwMode="auto">
          <a:xfrm>
            <a:off x="7082794" y="1291490"/>
            <a:ext cx="1943102" cy="147732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4138" indent="-84138">
              <a:buFont typeface="Arial" charset="0"/>
              <a:buChar char="•"/>
            </a:pPr>
            <a:r>
              <a:rPr lang="nb-NO" sz="1000" dirty="0">
                <a:latin typeface="Calibri" pitchFamily="34" charset="0"/>
              </a:rPr>
              <a:t>Arrangere årsmøte (senest 20. februar</a:t>
            </a:r>
          </a:p>
          <a:p>
            <a:pPr marL="84138" indent="-84138">
              <a:buFont typeface="Arial" charset="0"/>
              <a:buChar char="•"/>
            </a:pPr>
            <a:r>
              <a:rPr lang="nb-NO" sz="1000" dirty="0">
                <a:latin typeface="Calibri" pitchFamily="34" charset="0"/>
              </a:rPr>
              <a:t>Sende årsberetning, revidert årsregnskap, protokoll fra årsmøte og info om ny styresammensetning til LUB sentralt </a:t>
            </a:r>
          </a:p>
          <a:p>
            <a:pPr marL="84138" indent="-84138">
              <a:buFont typeface="Arial" charset="0"/>
              <a:buChar char="•"/>
            </a:pPr>
            <a:r>
              <a:rPr lang="nb-NO" sz="1000" dirty="0">
                <a:latin typeface="Calibri" pitchFamily="34" charset="0"/>
              </a:rPr>
              <a:t>Påmelding sentralt landsmøte/ årsmøte</a:t>
            </a:r>
          </a:p>
        </p:txBody>
      </p:sp>
      <p:sp>
        <p:nvSpPr>
          <p:cNvPr id="2063" name="Line 17"/>
          <p:cNvSpPr>
            <a:spLocks noChangeShapeType="1"/>
          </p:cNvSpPr>
          <p:nvPr/>
        </p:nvSpPr>
        <p:spPr bwMode="auto">
          <a:xfrm>
            <a:off x="5857884" y="4286256"/>
            <a:ext cx="915979" cy="70325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64" name="Line 18"/>
          <p:cNvSpPr>
            <a:spLocks noChangeShapeType="1"/>
          </p:cNvSpPr>
          <p:nvPr/>
        </p:nvSpPr>
        <p:spPr bwMode="auto">
          <a:xfrm flipH="1">
            <a:off x="5643570" y="1785926"/>
            <a:ext cx="1000132" cy="57150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65" name="Text Box 19"/>
          <p:cNvSpPr txBox="1">
            <a:spLocks noChangeArrowheads="1"/>
          </p:cNvSpPr>
          <p:nvPr/>
        </p:nvSpPr>
        <p:spPr bwMode="auto">
          <a:xfrm>
            <a:off x="5000628" y="5929330"/>
            <a:ext cx="1571636" cy="246221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4138" indent="-84138">
              <a:buFont typeface="Arial" charset="0"/>
              <a:buChar char="•"/>
            </a:pPr>
            <a:endParaRPr lang="nb-NO" sz="1000" dirty="0">
              <a:latin typeface="Calibri" pitchFamily="34" charset="0"/>
            </a:endParaRPr>
          </a:p>
        </p:txBody>
      </p:sp>
      <p:sp>
        <p:nvSpPr>
          <p:cNvPr id="2066" name="Text Box 20"/>
          <p:cNvSpPr txBox="1">
            <a:spLocks noChangeArrowheads="1"/>
          </p:cNvSpPr>
          <p:nvPr/>
        </p:nvSpPr>
        <p:spPr bwMode="auto">
          <a:xfrm>
            <a:off x="2857488" y="5857892"/>
            <a:ext cx="852488" cy="24606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84138" indent="-84138"/>
            <a:endParaRPr lang="nb-NO" sz="1000" dirty="0">
              <a:latin typeface="Calibri" pitchFamily="34" charset="0"/>
            </a:endParaRPr>
          </a:p>
        </p:txBody>
      </p:sp>
      <p:sp>
        <p:nvSpPr>
          <p:cNvPr id="2067" name="Line 27"/>
          <p:cNvSpPr>
            <a:spLocks noChangeShapeType="1"/>
          </p:cNvSpPr>
          <p:nvPr/>
        </p:nvSpPr>
        <p:spPr bwMode="auto">
          <a:xfrm flipV="1">
            <a:off x="6149975" y="2786058"/>
            <a:ext cx="1136669" cy="21749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68" name="Text Box 28"/>
          <p:cNvSpPr txBox="1">
            <a:spLocks noChangeArrowheads="1"/>
          </p:cNvSpPr>
          <p:nvPr/>
        </p:nvSpPr>
        <p:spPr bwMode="auto">
          <a:xfrm>
            <a:off x="6381750" y="3205163"/>
            <a:ext cx="6238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200">
                <a:solidFill>
                  <a:schemeClr val="bg1"/>
                </a:solidFill>
                <a:latin typeface="Calibri" pitchFamily="34" charset="0"/>
              </a:rPr>
              <a:t>MARS</a:t>
            </a:r>
          </a:p>
        </p:txBody>
      </p:sp>
      <p:sp>
        <p:nvSpPr>
          <p:cNvPr id="2069" name="Line 29"/>
          <p:cNvSpPr>
            <a:spLocks noChangeShapeType="1"/>
          </p:cNvSpPr>
          <p:nvPr/>
        </p:nvSpPr>
        <p:spPr bwMode="auto">
          <a:xfrm>
            <a:off x="5157788" y="4657725"/>
            <a:ext cx="549275" cy="10207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70" name="Text Box 30"/>
          <p:cNvSpPr txBox="1">
            <a:spLocks noChangeArrowheads="1"/>
          </p:cNvSpPr>
          <p:nvPr/>
        </p:nvSpPr>
        <p:spPr bwMode="auto">
          <a:xfrm>
            <a:off x="5576888" y="4795838"/>
            <a:ext cx="4556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200">
                <a:solidFill>
                  <a:schemeClr val="bg1"/>
                </a:solidFill>
                <a:latin typeface="Calibri" pitchFamily="34" charset="0"/>
              </a:rPr>
              <a:t>MAI</a:t>
            </a:r>
          </a:p>
        </p:txBody>
      </p:sp>
      <p:sp>
        <p:nvSpPr>
          <p:cNvPr id="2071" name="Text Box 31"/>
          <p:cNvSpPr txBox="1">
            <a:spLocks noChangeArrowheads="1"/>
          </p:cNvSpPr>
          <p:nvPr/>
        </p:nvSpPr>
        <p:spPr bwMode="auto">
          <a:xfrm>
            <a:off x="4649788" y="5140325"/>
            <a:ext cx="522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200" dirty="0">
                <a:solidFill>
                  <a:schemeClr val="bg1"/>
                </a:solidFill>
                <a:latin typeface="Calibri" pitchFamily="34" charset="0"/>
              </a:rPr>
              <a:t>JUNI</a:t>
            </a:r>
          </a:p>
        </p:txBody>
      </p:sp>
      <p:sp>
        <p:nvSpPr>
          <p:cNvPr id="2072" name="Line 32"/>
          <p:cNvSpPr>
            <a:spLocks noChangeShapeType="1"/>
          </p:cNvSpPr>
          <p:nvPr/>
        </p:nvSpPr>
        <p:spPr bwMode="auto">
          <a:xfrm flipH="1">
            <a:off x="3292474" y="4572008"/>
            <a:ext cx="565145" cy="108901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73" name="Line 33"/>
          <p:cNvSpPr>
            <a:spLocks noChangeShapeType="1"/>
          </p:cNvSpPr>
          <p:nvPr/>
        </p:nvSpPr>
        <p:spPr bwMode="auto">
          <a:xfrm flipH="1">
            <a:off x="2000231" y="3714753"/>
            <a:ext cx="1044575" cy="28575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74" name="Line 34"/>
          <p:cNvSpPr>
            <a:spLocks noChangeShapeType="1"/>
          </p:cNvSpPr>
          <p:nvPr/>
        </p:nvSpPr>
        <p:spPr bwMode="auto">
          <a:xfrm flipH="1" flipV="1">
            <a:off x="2285984" y="2285992"/>
            <a:ext cx="1133475" cy="3381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75" name="Text Box 35"/>
          <p:cNvSpPr txBox="1">
            <a:spLocks noChangeArrowheads="1"/>
          </p:cNvSpPr>
          <p:nvPr/>
        </p:nvSpPr>
        <p:spPr bwMode="auto">
          <a:xfrm>
            <a:off x="3735388" y="5100638"/>
            <a:ext cx="4968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200" dirty="0">
                <a:solidFill>
                  <a:schemeClr val="bg1"/>
                </a:solidFill>
                <a:latin typeface="Calibri" pitchFamily="34" charset="0"/>
              </a:rPr>
              <a:t>JULI</a:t>
            </a:r>
          </a:p>
        </p:txBody>
      </p:sp>
      <p:sp>
        <p:nvSpPr>
          <p:cNvPr id="2076" name="Text Box 36"/>
          <p:cNvSpPr txBox="1">
            <a:spLocks noChangeArrowheads="1"/>
          </p:cNvSpPr>
          <p:nvPr/>
        </p:nvSpPr>
        <p:spPr bwMode="auto">
          <a:xfrm>
            <a:off x="2689225" y="4770438"/>
            <a:ext cx="819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200" dirty="0">
                <a:solidFill>
                  <a:schemeClr val="bg1"/>
                </a:solidFill>
                <a:latin typeface="Calibri" pitchFamily="34" charset="0"/>
              </a:rPr>
              <a:t>AUGUST</a:t>
            </a:r>
          </a:p>
        </p:txBody>
      </p:sp>
      <p:sp>
        <p:nvSpPr>
          <p:cNvPr id="2077" name="Text Box 37"/>
          <p:cNvSpPr txBox="1">
            <a:spLocks noChangeArrowheads="1"/>
          </p:cNvSpPr>
          <p:nvPr/>
        </p:nvSpPr>
        <p:spPr bwMode="auto">
          <a:xfrm>
            <a:off x="2071670" y="4000504"/>
            <a:ext cx="1123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200" dirty="0">
                <a:solidFill>
                  <a:schemeClr val="bg1"/>
                </a:solidFill>
                <a:latin typeface="Calibri" pitchFamily="34" charset="0"/>
              </a:rPr>
              <a:t>SEPTEMBER</a:t>
            </a:r>
          </a:p>
        </p:txBody>
      </p:sp>
      <p:sp>
        <p:nvSpPr>
          <p:cNvPr id="2078" name="Text Box 38"/>
          <p:cNvSpPr txBox="1">
            <a:spLocks noChangeArrowheads="1"/>
          </p:cNvSpPr>
          <p:nvPr/>
        </p:nvSpPr>
        <p:spPr bwMode="auto">
          <a:xfrm>
            <a:off x="2000232" y="3357562"/>
            <a:ext cx="9302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200" dirty="0">
                <a:solidFill>
                  <a:schemeClr val="bg1"/>
                </a:solidFill>
                <a:latin typeface="Calibri" pitchFamily="34" charset="0"/>
              </a:rPr>
              <a:t>OKTOBER</a:t>
            </a:r>
          </a:p>
        </p:txBody>
      </p:sp>
      <p:sp>
        <p:nvSpPr>
          <p:cNvPr id="2079" name="Text Box 39"/>
          <p:cNvSpPr txBox="1">
            <a:spLocks noChangeArrowheads="1"/>
          </p:cNvSpPr>
          <p:nvPr/>
        </p:nvSpPr>
        <p:spPr bwMode="auto">
          <a:xfrm>
            <a:off x="2143108" y="2643182"/>
            <a:ext cx="10556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200" dirty="0">
                <a:solidFill>
                  <a:schemeClr val="bg1"/>
                </a:solidFill>
                <a:latin typeface="Calibri" pitchFamily="34" charset="0"/>
              </a:rPr>
              <a:t>NOVEMBER</a:t>
            </a:r>
          </a:p>
        </p:txBody>
      </p:sp>
      <p:sp>
        <p:nvSpPr>
          <p:cNvPr id="2080" name="Text Box 40"/>
          <p:cNvSpPr txBox="1">
            <a:spLocks noChangeArrowheads="1"/>
          </p:cNvSpPr>
          <p:nvPr/>
        </p:nvSpPr>
        <p:spPr bwMode="auto">
          <a:xfrm>
            <a:off x="2643174" y="2000240"/>
            <a:ext cx="10382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200" dirty="0">
                <a:solidFill>
                  <a:schemeClr val="bg1"/>
                </a:solidFill>
                <a:latin typeface="Calibri" pitchFamily="34" charset="0"/>
              </a:rPr>
              <a:t>DESEMBER</a:t>
            </a:r>
          </a:p>
        </p:txBody>
      </p:sp>
      <p:sp>
        <p:nvSpPr>
          <p:cNvPr id="2081" name="Text Box 41"/>
          <p:cNvSpPr txBox="1">
            <a:spLocks noChangeArrowheads="1"/>
          </p:cNvSpPr>
          <p:nvPr/>
        </p:nvSpPr>
        <p:spPr bwMode="auto">
          <a:xfrm>
            <a:off x="6500826" y="5286388"/>
            <a:ext cx="1785950" cy="40011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4138" indent="-84138">
              <a:buFont typeface="Arial" pitchFamily="34" charset="0"/>
              <a:buChar char="•"/>
            </a:pPr>
            <a:r>
              <a:rPr lang="nb-NO" sz="1000" dirty="0">
                <a:latin typeface="Calibri" pitchFamily="34" charset="0"/>
              </a:rPr>
              <a:t>1. mai: søknadsfrist for drifts- og tiltaksstøtte fra LUB</a:t>
            </a:r>
          </a:p>
        </p:txBody>
      </p:sp>
      <p:sp>
        <p:nvSpPr>
          <p:cNvPr id="2082" name="Text Box 42"/>
          <p:cNvSpPr txBox="1">
            <a:spLocks noChangeArrowheads="1"/>
          </p:cNvSpPr>
          <p:nvPr/>
        </p:nvSpPr>
        <p:spPr bwMode="auto">
          <a:xfrm>
            <a:off x="7436658" y="3140267"/>
            <a:ext cx="1589238" cy="40011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4138" indent="-84138">
              <a:buFont typeface="Arial" charset="0"/>
              <a:buChar char="•"/>
            </a:pPr>
            <a:r>
              <a:rPr lang="nb-NO" sz="1000" dirty="0">
                <a:latin typeface="Calibri" pitchFamily="34" charset="0"/>
              </a:rPr>
              <a:t>15. mars: søknadsfrist Ekspress-midler fra Dam</a:t>
            </a:r>
          </a:p>
        </p:txBody>
      </p:sp>
      <p:sp>
        <p:nvSpPr>
          <p:cNvPr id="2083" name="Text Box 43"/>
          <p:cNvSpPr txBox="1">
            <a:spLocks noChangeArrowheads="1"/>
          </p:cNvSpPr>
          <p:nvPr/>
        </p:nvSpPr>
        <p:spPr bwMode="auto">
          <a:xfrm>
            <a:off x="142844" y="3357562"/>
            <a:ext cx="1714512" cy="55399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4138" indent="-84138">
              <a:buFont typeface="Arial" charset="0"/>
              <a:buChar char="•"/>
            </a:pPr>
            <a:r>
              <a:rPr lang="nb-NO" sz="1000" dirty="0">
                <a:latin typeface="Calibri" pitchFamily="34" charset="0"/>
              </a:rPr>
              <a:t>15. oktober: Wave of light-markering (internasjonal minnedag)</a:t>
            </a:r>
          </a:p>
        </p:txBody>
      </p:sp>
      <p:sp>
        <p:nvSpPr>
          <p:cNvPr id="2084" name="Text Box 44"/>
          <p:cNvSpPr txBox="1">
            <a:spLocks noChangeArrowheads="1"/>
          </p:cNvSpPr>
          <p:nvPr/>
        </p:nvSpPr>
        <p:spPr bwMode="auto">
          <a:xfrm>
            <a:off x="214282" y="2428868"/>
            <a:ext cx="1785950" cy="246221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4138" indent="-84138">
              <a:buFont typeface="Arial" charset="0"/>
              <a:buChar char="•"/>
            </a:pPr>
            <a:endParaRPr lang="nb-NO" sz="1000" dirty="0">
              <a:latin typeface="Calibri" pitchFamily="34" charset="0"/>
            </a:endParaRPr>
          </a:p>
        </p:txBody>
      </p:sp>
      <p:sp>
        <p:nvSpPr>
          <p:cNvPr id="2085" name="Text Box 45"/>
          <p:cNvSpPr txBox="1">
            <a:spLocks noChangeArrowheads="1"/>
          </p:cNvSpPr>
          <p:nvPr/>
        </p:nvSpPr>
        <p:spPr bwMode="auto">
          <a:xfrm>
            <a:off x="627044" y="1418443"/>
            <a:ext cx="1908175" cy="55399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84138" indent="-84138">
              <a:buFont typeface="Arial" charset="0"/>
              <a:buChar char="•"/>
            </a:pPr>
            <a:r>
              <a:rPr lang="nb-NO" sz="1000" dirty="0">
                <a:latin typeface="Calibri" pitchFamily="34" charset="0"/>
              </a:rPr>
              <a:t>1. desember (alt. 30. nov.): søknadsfrist regionale helseforetak</a:t>
            </a:r>
          </a:p>
        </p:txBody>
      </p:sp>
      <p:sp>
        <p:nvSpPr>
          <p:cNvPr id="3114" name="Rectangle 47"/>
          <p:cNvSpPr>
            <a:spLocks noGrp="1" noChangeArrowheads="1"/>
          </p:cNvSpPr>
          <p:nvPr>
            <p:ph type="title"/>
          </p:nvPr>
        </p:nvSpPr>
        <p:spPr>
          <a:xfrm>
            <a:off x="214282" y="214290"/>
            <a:ext cx="3857652" cy="422275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nb-NO" sz="2800" dirty="0">
                <a:solidFill>
                  <a:srgbClr val="FF0000"/>
                </a:solidFill>
              </a:rPr>
              <a:t>Årshjul for fylkeslag i LUB</a:t>
            </a:r>
          </a:p>
        </p:txBody>
      </p:sp>
      <p:sp>
        <p:nvSpPr>
          <p:cNvPr id="2094" name="Text Box 20"/>
          <p:cNvSpPr txBox="1">
            <a:spLocks noChangeArrowheads="1"/>
          </p:cNvSpPr>
          <p:nvPr/>
        </p:nvSpPr>
        <p:spPr bwMode="auto">
          <a:xfrm>
            <a:off x="1214414" y="5072074"/>
            <a:ext cx="1295400" cy="246062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84138" indent="-84138">
              <a:buFont typeface="Arial" charset="0"/>
              <a:buChar char="•"/>
            </a:pPr>
            <a:endParaRPr lang="nb-NO" sz="1000" dirty="0">
              <a:latin typeface="Calibri" pitchFamily="34" charset="0"/>
            </a:endParaRPr>
          </a:p>
        </p:txBody>
      </p:sp>
      <p:sp>
        <p:nvSpPr>
          <p:cNvPr id="2095" name="Rektangel 48"/>
          <p:cNvSpPr>
            <a:spLocks noChangeArrowheads="1"/>
          </p:cNvSpPr>
          <p:nvPr/>
        </p:nvSpPr>
        <p:spPr bwMode="auto">
          <a:xfrm>
            <a:off x="5857884" y="500042"/>
            <a:ext cx="1785949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4138" indent="-84138">
              <a:buFont typeface="Arial" charset="0"/>
              <a:buChar char="•"/>
            </a:pPr>
            <a:r>
              <a:rPr lang="nb-NO" sz="1000" dirty="0">
                <a:latin typeface="Calibri" pitchFamily="34" charset="0"/>
              </a:rPr>
              <a:t>Ferdigstille regnskap og årsberetning</a:t>
            </a:r>
          </a:p>
          <a:p>
            <a:pPr marL="84138" indent="-84138">
              <a:buFont typeface="Arial" charset="0"/>
              <a:buChar char="•"/>
            </a:pPr>
            <a:r>
              <a:rPr lang="nb-NO" sz="1000" dirty="0">
                <a:latin typeface="Calibri" pitchFamily="34" charset="0"/>
              </a:rPr>
              <a:t>Regnskap til revisor</a:t>
            </a:r>
          </a:p>
          <a:p>
            <a:pPr marL="84138" indent="-84138">
              <a:buFont typeface="Arial" charset="0"/>
              <a:buChar char="•"/>
            </a:pPr>
            <a:r>
              <a:rPr lang="nb-NO" sz="1000" dirty="0">
                <a:latin typeface="Calibri" pitchFamily="34" charset="0"/>
              </a:rPr>
              <a:t>Invitasjon årsmøte</a:t>
            </a:r>
          </a:p>
        </p:txBody>
      </p:sp>
      <p:sp>
        <p:nvSpPr>
          <p:cNvPr id="43" name="Text Box 43"/>
          <p:cNvSpPr txBox="1">
            <a:spLocks noChangeArrowheads="1"/>
          </p:cNvSpPr>
          <p:nvPr/>
        </p:nvSpPr>
        <p:spPr bwMode="auto">
          <a:xfrm>
            <a:off x="305409" y="4322735"/>
            <a:ext cx="1785918" cy="40011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4138" indent="-84138">
              <a:buFont typeface="Arial" charset="0"/>
              <a:buChar char="•"/>
            </a:pPr>
            <a:r>
              <a:rPr lang="nb-NO" sz="1000" dirty="0">
                <a:latin typeface="Calibri" pitchFamily="34" charset="0"/>
              </a:rPr>
              <a:t>15. september: søknadsfrist Ekspress-midler fra Dam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48FDC0452B5B4496C370EFAA21FBBA" ma:contentTypeVersion="13" ma:contentTypeDescription="Create a new document." ma:contentTypeScope="" ma:versionID="3ba1f5c5034d384278200c9f604c7ed4">
  <xsd:schema xmlns:xsd="http://www.w3.org/2001/XMLSchema" xmlns:xs="http://www.w3.org/2001/XMLSchema" xmlns:p="http://schemas.microsoft.com/office/2006/metadata/properties" xmlns:ns2="21a38a33-bf7e-4b04-b54a-33304350ca88" xmlns:ns3="c2eecb6f-654c-47a3-a7e7-930aa0299209" targetNamespace="http://schemas.microsoft.com/office/2006/metadata/properties" ma:root="true" ma:fieldsID="e66d59a0223b399f235619f60605cfab" ns2:_="" ns3:_="">
    <xsd:import namespace="21a38a33-bf7e-4b04-b54a-33304350ca88"/>
    <xsd:import namespace="c2eecb6f-654c-47a3-a7e7-930aa02992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a38a33-bf7e-4b04-b54a-33304350ca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ecb6f-654c-47a3-a7e7-930aa029920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9690FB-C496-4BB8-9316-5C84C1F48E1F}"/>
</file>

<file path=customXml/itemProps2.xml><?xml version="1.0" encoding="utf-8"?>
<ds:datastoreItem xmlns:ds="http://schemas.openxmlformats.org/officeDocument/2006/customXml" ds:itemID="{9144B595-FE41-4912-8CAB-4D636927E31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8083179-8A31-42C5-97E7-9614F1FD4B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114</Words>
  <Application>Microsoft Office PowerPoint</Application>
  <PresentationFormat>Skjermfremvisning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Årshjul for fylkeslag i LUB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Årshjul</dc:title>
  <dc:creator>Trond Mathiesen</dc:creator>
  <cp:lastModifiedBy>Trond Mathiesen</cp:lastModifiedBy>
  <cp:revision>5</cp:revision>
  <dcterms:created xsi:type="dcterms:W3CDTF">2015-04-20T12:55:28Z</dcterms:created>
  <dcterms:modified xsi:type="dcterms:W3CDTF">2019-12-13T10:03:07Z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0x0101003448FDC0452B5B4496C370EFAA21FBBA</vt:lpwstr>
  </property>
</Properties>
</file>